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63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71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7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90135" y="116632"/>
            <a:ext cx="445506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Конкурс на лучшую стенгазету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«Мой дом – Россия!»</a:t>
            </a:r>
            <a:endParaRPr lang="ru-RU" sz="25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507940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" t="2158"/>
          <a:stretch/>
        </p:blipFill>
        <p:spPr bwMode="auto">
          <a:xfrm>
            <a:off x="218412" y="764704"/>
            <a:ext cx="4365738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3517" y="3851756"/>
            <a:ext cx="4365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25 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"/>
          <a:stretch/>
        </p:blipFill>
        <p:spPr bwMode="auto">
          <a:xfrm>
            <a:off x="4713991" y="765717"/>
            <a:ext cx="4322763" cy="3238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88024" y="3851756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24 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" t="4896" b="3878"/>
          <a:stretch/>
        </p:blipFill>
        <p:spPr bwMode="auto">
          <a:xfrm>
            <a:off x="132289" y="4220454"/>
            <a:ext cx="3071559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3518" y="6380454"/>
            <a:ext cx="292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26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" b="2933"/>
          <a:stretch/>
        </p:blipFill>
        <p:spPr bwMode="auto">
          <a:xfrm>
            <a:off x="3192125" y="4221088"/>
            <a:ext cx="3180075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75856" y="6380454"/>
            <a:ext cx="3096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27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t="2305" r="3794"/>
          <a:stretch/>
        </p:blipFill>
        <p:spPr bwMode="auto">
          <a:xfrm>
            <a:off x="6300192" y="4221088"/>
            <a:ext cx="2733234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414262" y="6381088"/>
            <a:ext cx="2550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21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85" y="198357"/>
            <a:ext cx="4211513" cy="3158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psycho1\Desktop\Не знаю кто стенгазет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73600" y="-130302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1520" y="3356992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28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" t="5340" b="4114"/>
          <a:stretch/>
        </p:blipFill>
        <p:spPr bwMode="auto">
          <a:xfrm>
            <a:off x="4382698" y="188640"/>
            <a:ext cx="4461921" cy="32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532523" y="3356992"/>
            <a:ext cx="4312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25" y="3645344"/>
            <a:ext cx="4977573" cy="3016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084168" y="6453336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23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взвод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82362"/>
            <a:ext cx="2520280" cy="2986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26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" y="3573016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" y="888252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384000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8304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День призывника!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128" y="6237312"/>
            <a:ext cx="8187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Караульный взвод корпуса стал украшением городского мероприятия, посвященного «Дню призывника»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2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84" y="0"/>
            <a:ext cx="917818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5144"/>
            <a:ext cx="4032000" cy="50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Поздравляем!!!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445144"/>
            <a:ext cx="388843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Кадеты корпуса поздравили на общем построении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Калинкина Романа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 именинами!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2"/>
          <a:stretch/>
        </p:blipFill>
        <p:spPr bwMode="auto">
          <a:xfrm>
            <a:off x="4716016" y="477272"/>
            <a:ext cx="4050000" cy="4967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6016" y="81978"/>
            <a:ext cx="405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Экскурсия в ГАПОУ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"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Колледж нефтехимии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нефтепереработки</a:t>
            </a:r>
          </a:p>
          <a:p>
            <a:pPr algn="ctr" fontAlgn="base"/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им. Н.В. </a:t>
            </a:r>
            <a:r>
              <a:rPr lang="ru-RU" sz="16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Лемаева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"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84350" y="54451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Кадеты 26, 27 взводов посетили выставку, посвященную Николаю Васильевичу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Лемаеву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4719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04" y="1179"/>
            <a:ext cx="9193604" cy="695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7352"/>
            <a:ext cx="4320000" cy="57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528" y="837352"/>
            <a:ext cx="4320000" cy="57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132" y="229750"/>
            <a:ext cx="8154456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  <a:ea typeface="Calibri"/>
                <a:cs typeface="Times New Roman"/>
              </a:rPr>
              <a:t>Конкурс визиток</a:t>
            </a:r>
          </a:p>
        </p:txBody>
      </p:sp>
    </p:spTree>
    <p:extLst>
      <p:ext uri="{BB962C8B-B14F-4D97-AF65-F5344CB8AC3E}">
        <p14:creationId xmlns:p14="http://schemas.microsoft.com/office/powerpoint/2010/main" val="4100109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9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" y="-336"/>
            <a:ext cx="9144000" cy="68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82016"/>
            <a:ext cx="87129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323" y="5517232"/>
            <a:ext cx="87843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99" y="768115"/>
            <a:ext cx="4320001" cy="57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16" y="765344"/>
            <a:ext cx="4320000" cy="57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6715" y="191413"/>
            <a:ext cx="8585765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  <a:ea typeface="Calibri"/>
                <a:cs typeface="Times New Roman"/>
              </a:rPr>
              <a:t>Конкурс визиток</a:t>
            </a: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8686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87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27</cp:revision>
  <dcterms:created xsi:type="dcterms:W3CDTF">2018-09-28T07:36:45Z</dcterms:created>
  <dcterms:modified xsi:type="dcterms:W3CDTF">2018-11-21T09:17:01Z</dcterms:modified>
</cp:coreProperties>
</file>